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7" r:id="rId2"/>
    <p:sldId id="268" r:id="rId3"/>
    <p:sldId id="271" r:id="rId4"/>
    <p:sldId id="273" r:id="rId5"/>
    <p:sldId id="274" r:id="rId6"/>
    <p:sldId id="276" r:id="rId7"/>
    <p:sldId id="265" r:id="rId8"/>
    <p:sldId id="283" r:id="rId9"/>
    <p:sldId id="266" r:id="rId10"/>
    <p:sldId id="277" r:id="rId11"/>
    <p:sldId id="28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11"/>
  </p:normalViewPr>
  <p:slideViewPr>
    <p:cSldViewPr snapToGrid="0" snapToObjects="1">
      <p:cViewPr varScale="1">
        <p:scale>
          <a:sx n="116" d="100"/>
          <a:sy n="116" d="100"/>
        </p:scale>
        <p:origin x="4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CA91BC-9388-7646-87D6-DB8AE5E10ED7}" type="datetimeFigureOut">
              <a:rPr lang="en-US" smtClean="0"/>
              <a:t>9/13/18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7F9FB9-556B-3645-AC3C-E9F295BE34FA}" type="slidenum">
              <a:rPr lang="en-US" smtClean="0"/>
              <a:t>‹#›</a:t>
            </a:fld>
            <a:endParaRPr lang="en-US"/>
          </a:p>
        </p:txBody>
      </p:sp>
    </p:spTree>
    <p:extLst>
      <p:ext uri="{BB962C8B-B14F-4D97-AF65-F5344CB8AC3E}">
        <p14:creationId xmlns:p14="http://schemas.microsoft.com/office/powerpoint/2010/main" val="4162866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a:extLst>
              <a:ext uri="{FF2B5EF4-FFF2-40B4-BE49-F238E27FC236}">
                <a16:creationId xmlns:a16="http://schemas.microsoft.com/office/drawing/2014/main" id="{10539D52-0AEC-3741-BC68-B50F9060028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F95C865-2B59-6F46-B748-5A9BACA1DAD2}" type="slidenum">
              <a:rPr lang="en-US" altLang="en-US" sz="1200"/>
              <a:pPr/>
              <a:t>1</a:t>
            </a:fld>
            <a:endParaRPr lang="en-US" altLang="en-US" sz="1200"/>
          </a:p>
        </p:txBody>
      </p:sp>
      <p:sp>
        <p:nvSpPr>
          <p:cNvPr id="15362" name="Rectangle 2">
            <a:extLst>
              <a:ext uri="{FF2B5EF4-FFF2-40B4-BE49-F238E27FC236}">
                <a16:creationId xmlns:a16="http://schemas.microsoft.com/office/drawing/2014/main" id="{2A44BC5E-DFFF-D448-820F-E494FFFF63A7}"/>
              </a:ext>
            </a:extLst>
          </p:cNvPr>
          <p:cNvSpPr>
            <a:spLocks noGrp="1" noRot="1" noChangeAspect="1" noChangeArrowheads="1" noTextEdit="1"/>
          </p:cNvSpPr>
          <p:nvPr>
            <p:ph type="sldImg"/>
          </p:nvPr>
        </p:nvSpPr>
        <p:spPr>
          <a:ln/>
        </p:spPr>
      </p:sp>
      <p:sp>
        <p:nvSpPr>
          <p:cNvPr id="15363" name="Rectangle 3">
            <a:extLst>
              <a:ext uri="{FF2B5EF4-FFF2-40B4-BE49-F238E27FC236}">
                <a16:creationId xmlns:a16="http://schemas.microsoft.com/office/drawing/2014/main" id="{75F8A911-2E33-0B49-843D-116D515ABF9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695369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a:extLst>
              <a:ext uri="{FF2B5EF4-FFF2-40B4-BE49-F238E27FC236}">
                <a16:creationId xmlns:a16="http://schemas.microsoft.com/office/drawing/2014/main" id="{70A309C8-2F9D-9F49-A25E-9C3BCFDFC3C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13A093F-4A28-4B4E-9143-DF819469ED0A}" type="slidenum">
              <a:rPr lang="en-US" altLang="en-US" sz="1200"/>
              <a:pPr/>
              <a:t>2</a:t>
            </a:fld>
            <a:endParaRPr lang="en-US" altLang="en-US" sz="1200"/>
          </a:p>
        </p:txBody>
      </p:sp>
      <p:sp>
        <p:nvSpPr>
          <p:cNvPr id="17410" name="Rectangle 2">
            <a:extLst>
              <a:ext uri="{FF2B5EF4-FFF2-40B4-BE49-F238E27FC236}">
                <a16:creationId xmlns:a16="http://schemas.microsoft.com/office/drawing/2014/main" id="{2305B7D1-1403-6B45-BBB6-06CD3B0A8D01}"/>
              </a:ext>
            </a:extLst>
          </p:cNvPr>
          <p:cNvSpPr>
            <a:spLocks noGrp="1" noRot="1" noChangeAspect="1" noChangeArrowheads="1" noTextEdit="1"/>
          </p:cNvSpPr>
          <p:nvPr>
            <p:ph type="sldImg"/>
          </p:nvPr>
        </p:nvSpPr>
        <p:spPr>
          <a:ln/>
        </p:spPr>
      </p:sp>
      <p:sp>
        <p:nvSpPr>
          <p:cNvPr id="17411" name="Rectangle 3">
            <a:extLst>
              <a:ext uri="{FF2B5EF4-FFF2-40B4-BE49-F238E27FC236}">
                <a16:creationId xmlns:a16="http://schemas.microsoft.com/office/drawing/2014/main" id="{374F7B5C-571C-794A-ABAE-A463067D1DC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716621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A22A9EC4-C1C1-B646-8648-3726113D02E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009F5EC-C6A1-BF48-9438-464AD2CC6C85}" type="slidenum">
              <a:rPr lang="en-US" altLang="en-US" sz="1200"/>
              <a:pPr/>
              <a:t>3</a:t>
            </a:fld>
            <a:endParaRPr lang="en-US" altLang="en-US" sz="1200"/>
          </a:p>
        </p:txBody>
      </p:sp>
      <p:sp>
        <p:nvSpPr>
          <p:cNvPr id="19458" name="Rectangle 2">
            <a:extLst>
              <a:ext uri="{FF2B5EF4-FFF2-40B4-BE49-F238E27FC236}">
                <a16:creationId xmlns:a16="http://schemas.microsoft.com/office/drawing/2014/main" id="{1A233C56-C587-4E46-9127-7D2E98CAD531}"/>
              </a:ext>
            </a:extLst>
          </p:cNvPr>
          <p:cNvSpPr>
            <a:spLocks noGrp="1" noRot="1" noChangeAspect="1" noChangeArrowheads="1" noTextEdit="1"/>
          </p:cNvSpPr>
          <p:nvPr>
            <p:ph type="sldImg"/>
          </p:nvPr>
        </p:nvSpPr>
        <p:spPr>
          <a:ln/>
        </p:spPr>
      </p:sp>
      <p:sp>
        <p:nvSpPr>
          <p:cNvPr id="19459" name="Rectangle 3">
            <a:extLst>
              <a:ext uri="{FF2B5EF4-FFF2-40B4-BE49-F238E27FC236}">
                <a16:creationId xmlns:a16="http://schemas.microsoft.com/office/drawing/2014/main" id="{C8ABBF31-FC34-864C-B4F6-80BD53F587D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642274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a:extLst>
              <a:ext uri="{FF2B5EF4-FFF2-40B4-BE49-F238E27FC236}">
                <a16:creationId xmlns:a16="http://schemas.microsoft.com/office/drawing/2014/main" id="{54D30E4E-F3B0-A040-9E45-6877C71D1F6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0F645D9-ED37-844E-BF6C-A1F6786BAF82}" type="slidenum">
              <a:rPr lang="en-US" altLang="en-US" sz="1200"/>
              <a:pPr/>
              <a:t>4</a:t>
            </a:fld>
            <a:endParaRPr lang="en-US" altLang="en-US" sz="1200"/>
          </a:p>
        </p:txBody>
      </p:sp>
      <p:sp>
        <p:nvSpPr>
          <p:cNvPr id="29698" name="Rectangle 2">
            <a:extLst>
              <a:ext uri="{FF2B5EF4-FFF2-40B4-BE49-F238E27FC236}">
                <a16:creationId xmlns:a16="http://schemas.microsoft.com/office/drawing/2014/main" id="{5CF42563-B5C4-7345-A609-EABD8107DD1F}"/>
              </a:ext>
            </a:extLst>
          </p:cNvPr>
          <p:cNvSpPr>
            <a:spLocks noGrp="1" noRot="1" noChangeAspect="1" noChangeArrowheads="1" noTextEdit="1"/>
          </p:cNvSpPr>
          <p:nvPr>
            <p:ph type="sldImg"/>
          </p:nvPr>
        </p:nvSpPr>
        <p:spPr>
          <a:ln/>
        </p:spPr>
      </p:sp>
      <p:sp>
        <p:nvSpPr>
          <p:cNvPr id="29699" name="Rectangle 3">
            <a:extLst>
              <a:ext uri="{FF2B5EF4-FFF2-40B4-BE49-F238E27FC236}">
                <a16:creationId xmlns:a16="http://schemas.microsoft.com/office/drawing/2014/main" id="{6FD938C0-8DD4-734F-9EB2-118747158FA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893926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a:extLst>
              <a:ext uri="{FF2B5EF4-FFF2-40B4-BE49-F238E27FC236}">
                <a16:creationId xmlns:a16="http://schemas.microsoft.com/office/drawing/2014/main" id="{AC501116-8477-5F41-A74F-135A29E206F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EA432E1-65CA-284E-A042-2E8C8087B014}" type="slidenum">
              <a:rPr lang="en-US" altLang="en-US" sz="1200"/>
              <a:pPr/>
              <a:t>5</a:t>
            </a:fld>
            <a:endParaRPr lang="en-US" altLang="en-US" sz="1200"/>
          </a:p>
        </p:txBody>
      </p:sp>
      <p:sp>
        <p:nvSpPr>
          <p:cNvPr id="31746" name="Rectangle 2">
            <a:extLst>
              <a:ext uri="{FF2B5EF4-FFF2-40B4-BE49-F238E27FC236}">
                <a16:creationId xmlns:a16="http://schemas.microsoft.com/office/drawing/2014/main" id="{9F906AC2-6D93-B34F-9159-766B28DAD574}"/>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94ABF3F2-5F67-5C43-92E3-B6D49CCF3B6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565701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a:extLst>
              <a:ext uri="{FF2B5EF4-FFF2-40B4-BE49-F238E27FC236}">
                <a16:creationId xmlns:a16="http://schemas.microsoft.com/office/drawing/2014/main" id="{D155AB1A-E6A7-DF41-8362-C196EEA7C10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EF34EF9-947B-7344-83E7-DC2671CE6B61}" type="slidenum">
              <a:rPr lang="en-US" altLang="en-US" sz="1200"/>
              <a:pPr/>
              <a:t>6</a:t>
            </a:fld>
            <a:endParaRPr lang="en-US" altLang="en-US" sz="1200"/>
          </a:p>
        </p:txBody>
      </p:sp>
      <p:sp>
        <p:nvSpPr>
          <p:cNvPr id="33794" name="Rectangle 2">
            <a:extLst>
              <a:ext uri="{FF2B5EF4-FFF2-40B4-BE49-F238E27FC236}">
                <a16:creationId xmlns:a16="http://schemas.microsoft.com/office/drawing/2014/main" id="{9B28E2F8-5B31-DA40-87D2-1784EAA1D79D}"/>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31F8BBA3-DFD4-0E4D-ACB1-3B1822C6F54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632370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a:extLst>
              <a:ext uri="{FF2B5EF4-FFF2-40B4-BE49-F238E27FC236}">
                <a16:creationId xmlns:a16="http://schemas.microsoft.com/office/drawing/2014/main" id="{D6737214-6A27-9E4A-8168-8738AE633C3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CAAEF65-2333-1D49-9F69-71599F0219E3}" type="slidenum">
              <a:rPr lang="en-US" altLang="en-US" sz="1200"/>
              <a:pPr/>
              <a:t>7</a:t>
            </a:fld>
            <a:endParaRPr lang="en-US" altLang="en-US" sz="1200"/>
          </a:p>
        </p:txBody>
      </p:sp>
      <p:sp>
        <p:nvSpPr>
          <p:cNvPr id="35842" name="Rectangle 2">
            <a:extLst>
              <a:ext uri="{FF2B5EF4-FFF2-40B4-BE49-F238E27FC236}">
                <a16:creationId xmlns:a16="http://schemas.microsoft.com/office/drawing/2014/main" id="{9EA5A103-9D90-3E4A-B93D-E9C5EC373E34}"/>
              </a:ext>
            </a:extLst>
          </p:cNvPr>
          <p:cNvSpPr>
            <a:spLocks noGrp="1" noRot="1" noChangeAspect="1" noChangeArrowheads="1" noTextEdit="1"/>
          </p:cNvSpPr>
          <p:nvPr>
            <p:ph type="sldImg"/>
          </p:nvPr>
        </p:nvSpPr>
        <p:spPr>
          <a:ln/>
        </p:spPr>
      </p:sp>
      <p:sp>
        <p:nvSpPr>
          <p:cNvPr id="35843" name="Rectangle 3">
            <a:extLst>
              <a:ext uri="{FF2B5EF4-FFF2-40B4-BE49-F238E27FC236}">
                <a16:creationId xmlns:a16="http://schemas.microsoft.com/office/drawing/2014/main" id="{FDA60DE7-A30A-244E-9423-EB2ABCA0672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727341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a:extLst>
              <a:ext uri="{FF2B5EF4-FFF2-40B4-BE49-F238E27FC236}">
                <a16:creationId xmlns:a16="http://schemas.microsoft.com/office/drawing/2014/main" id="{41D55AB2-F695-444A-8B82-EACF3F56DC9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D054010-B32D-AF43-A1A8-B63DEA999B13}" type="slidenum">
              <a:rPr lang="en-US" altLang="en-US" sz="1200"/>
              <a:pPr/>
              <a:t>9</a:t>
            </a:fld>
            <a:endParaRPr lang="en-US" altLang="en-US" sz="1200"/>
          </a:p>
        </p:txBody>
      </p:sp>
      <p:sp>
        <p:nvSpPr>
          <p:cNvPr id="37890" name="Rectangle 2">
            <a:extLst>
              <a:ext uri="{FF2B5EF4-FFF2-40B4-BE49-F238E27FC236}">
                <a16:creationId xmlns:a16="http://schemas.microsoft.com/office/drawing/2014/main" id="{94B0FEF5-C508-0843-A331-E38C9F379D74}"/>
              </a:ext>
            </a:extLst>
          </p:cNvPr>
          <p:cNvSpPr>
            <a:spLocks noGrp="1" noRot="1" noChangeAspect="1" noChangeArrowheads="1" noTextEdit="1"/>
          </p:cNvSpPr>
          <p:nvPr>
            <p:ph type="sldImg"/>
          </p:nvPr>
        </p:nvSpPr>
        <p:spPr>
          <a:ln/>
        </p:spPr>
      </p:sp>
      <p:sp>
        <p:nvSpPr>
          <p:cNvPr id="37891" name="Rectangle 3">
            <a:extLst>
              <a:ext uri="{FF2B5EF4-FFF2-40B4-BE49-F238E27FC236}">
                <a16:creationId xmlns:a16="http://schemas.microsoft.com/office/drawing/2014/main" id="{42D3CE93-5A6F-9442-AD28-A97BBD33D54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633077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a:extLst>
              <a:ext uri="{FF2B5EF4-FFF2-40B4-BE49-F238E27FC236}">
                <a16:creationId xmlns:a16="http://schemas.microsoft.com/office/drawing/2014/main" id="{AE9EE82F-E5AA-5A45-8D85-D321A630901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B9381BF-E8B1-D54F-A95E-E8738DF31667}" type="slidenum">
              <a:rPr lang="en-US" altLang="en-US" sz="1200"/>
              <a:pPr/>
              <a:t>10</a:t>
            </a:fld>
            <a:endParaRPr lang="en-US" altLang="en-US" sz="1200"/>
          </a:p>
        </p:txBody>
      </p:sp>
      <p:sp>
        <p:nvSpPr>
          <p:cNvPr id="45058" name="Rectangle 2">
            <a:extLst>
              <a:ext uri="{FF2B5EF4-FFF2-40B4-BE49-F238E27FC236}">
                <a16:creationId xmlns:a16="http://schemas.microsoft.com/office/drawing/2014/main" id="{89CE1410-90E4-AD48-B723-B84B5E2DDABE}"/>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F2C64011-945F-834F-BA77-578DEA8CD96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950916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967E6-F4BD-384C-BF66-2009824E56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A90F19-DEE6-8B4C-8410-72B3A4612F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A99111-FC8C-EA4B-857B-37482E1D96A1}"/>
              </a:ext>
            </a:extLst>
          </p:cNvPr>
          <p:cNvSpPr>
            <a:spLocks noGrp="1"/>
          </p:cNvSpPr>
          <p:nvPr>
            <p:ph type="dt" sz="half" idx="10"/>
          </p:nvPr>
        </p:nvSpPr>
        <p:spPr/>
        <p:txBody>
          <a:bodyPr/>
          <a:lstStyle/>
          <a:p>
            <a:fld id="{0FD4D281-CF47-B643-A6D3-9576456333C9}" type="datetimeFigureOut">
              <a:rPr lang="en-US" smtClean="0"/>
              <a:t>9/13/18</a:t>
            </a:fld>
            <a:endParaRPr lang="en-US"/>
          </a:p>
        </p:txBody>
      </p:sp>
      <p:sp>
        <p:nvSpPr>
          <p:cNvPr id="5" name="Footer Placeholder 4">
            <a:extLst>
              <a:ext uri="{FF2B5EF4-FFF2-40B4-BE49-F238E27FC236}">
                <a16:creationId xmlns:a16="http://schemas.microsoft.com/office/drawing/2014/main" id="{3454D01E-F654-3F4C-8D8F-3E75D16390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0FAB7F-71B3-C34B-97D8-C171D45EA53B}"/>
              </a:ext>
            </a:extLst>
          </p:cNvPr>
          <p:cNvSpPr>
            <a:spLocks noGrp="1"/>
          </p:cNvSpPr>
          <p:nvPr>
            <p:ph type="sldNum" sz="quarter" idx="12"/>
          </p:nvPr>
        </p:nvSpPr>
        <p:spPr/>
        <p:txBody>
          <a:bodyPr/>
          <a:lstStyle/>
          <a:p>
            <a:fld id="{15DFF0AF-DFD5-3E41-9DFD-2519C3841B26}" type="slidenum">
              <a:rPr lang="en-US" smtClean="0"/>
              <a:t>‹#›</a:t>
            </a:fld>
            <a:endParaRPr lang="en-US"/>
          </a:p>
        </p:txBody>
      </p:sp>
    </p:spTree>
    <p:extLst>
      <p:ext uri="{BB962C8B-B14F-4D97-AF65-F5344CB8AC3E}">
        <p14:creationId xmlns:p14="http://schemas.microsoft.com/office/powerpoint/2010/main" val="4243904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3BFDC-DCF0-6F43-817E-29D2005D5E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BAD870-941B-3549-97BE-89C80302E24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FE9BBA-0220-A343-8E6D-F397498EDCA8}"/>
              </a:ext>
            </a:extLst>
          </p:cNvPr>
          <p:cNvSpPr>
            <a:spLocks noGrp="1"/>
          </p:cNvSpPr>
          <p:nvPr>
            <p:ph type="dt" sz="half" idx="10"/>
          </p:nvPr>
        </p:nvSpPr>
        <p:spPr/>
        <p:txBody>
          <a:bodyPr/>
          <a:lstStyle/>
          <a:p>
            <a:fld id="{0FD4D281-CF47-B643-A6D3-9576456333C9}" type="datetimeFigureOut">
              <a:rPr lang="en-US" smtClean="0"/>
              <a:t>9/13/18</a:t>
            </a:fld>
            <a:endParaRPr lang="en-US"/>
          </a:p>
        </p:txBody>
      </p:sp>
      <p:sp>
        <p:nvSpPr>
          <p:cNvPr id="5" name="Footer Placeholder 4">
            <a:extLst>
              <a:ext uri="{FF2B5EF4-FFF2-40B4-BE49-F238E27FC236}">
                <a16:creationId xmlns:a16="http://schemas.microsoft.com/office/drawing/2014/main" id="{0F7B9CD9-7F0A-A04D-894A-29194DAD0B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5D8E25-54FA-7F49-B52C-16E96DFC0A3B}"/>
              </a:ext>
            </a:extLst>
          </p:cNvPr>
          <p:cNvSpPr>
            <a:spLocks noGrp="1"/>
          </p:cNvSpPr>
          <p:nvPr>
            <p:ph type="sldNum" sz="quarter" idx="12"/>
          </p:nvPr>
        </p:nvSpPr>
        <p:spPr/>
        <p:txBody>
          <a:bodyPr/>
          <a:lstStyle/>
          <a:p>
            <a:fld id="{15DFF0AF-DFD5-3E41-9DFD-2519C3841B26}" type="slidenum">
              <a:rPr lang="en-US" smtClean="0"/>
              <a:t>‹#›</a:t>
            </a:fld>
            <a:endParaRPr lang="en-US"/>
          </a:p>
        </p:txBody>
      </p:sp>
    </p:spTree>
    <p:extLst>
      <p:ext uri="{BB962C8B-B14F-4D97-AF65-F5344CB8AC3E}">
        <p14:creationId xmlns:p14="http://schemas.microsoft.com/office/powerpoint/2010/main" val="2091575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BC7153-1E23-4745-B52A-E71FBBDB9D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BC23AE-6054-4B4F-A313-913A0A4089A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7DE4AC-4E55-864C-8F54-C7DAEFD2524B}"/>
              </a:ext>
            </a:extLst>
          </p:cNvPr>
          <p:cNvSpPr>
            <a:spLocks noGrp="1"/>
          </p:cNvSpPr>
          <p:nvPr>
            <p:ph type="dt" sz="half" idx="10"/>
          </p:nvPr>
        </p:nvSpPr>
        <p:spPr/>
        <p:txBody>
          <a:bodyPr/>
          <a:lstStyle/>
          <a:p>
            <a:fld id="{0FD4D281-CF47-B643-A6D3-9576456333C9}" type="datetimeFigureOut">
              <a:rPr lang="en-US" smtClean="0"/>
              <a:t>9/13/18</a:t>
            </a:fld>
            <a:endParaRPr lang="en-US"/>
          </a:p>
        </p:txBody>
      </p:sp>
      <p:sp>
        <p:nvSpPr>
          <p:cNvPr id="5" name="Footer Placeholder 4">
            <a:extLst>
              <a:ext uri="{FF2B5EF4-FFF2-40B4-BE49-F238E27FC236}">
                <a16:creationId xmlns:a16="http://schemas.microsoft.com/office/drawing/2014/main" id="{A7D0FB98-3191-1741-BF68-39AA0A2788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88E3CB-8E8A-9941-B4B4-1BC2C056FCB1}"/>
              </a:ext>
            </a:extLst>
          </p:cNvPr>
          <p:cNvSpPr>
            <a:spLocks noGrp="1"/>
          </p:cNvSpPr>
          <p:nvPr>
            <p:ph type="sldNum" sz="quarter" idx="12"/>
          </p:nvPr>
        </p:nvSpPr>
        <p:spPr/>
        <p:txBody>
          <a:bodyPr/>
          <a:lstStyle/>
          <a:p>
            <a:fld id="{15DFF0AF-DFD5-3E41-9DFD-2519C3841B26}" type="slidenum">
              <a:rPr lang="en-US" smtClean="0"/>
              <a:t>‹#›</a:t>
            </a:fld>
            <a:endParaRPr lang="en-US"/>
          </a:p>
        </p:txBody>
      </p:sp>
    </p:spTree>
    <p:extLst>
      <p:ext uri="{BB962C8B-B14F-4D97-AF65-F5344CB8AC3E}">
        <p14:creationId xmlns:p14="http://schemas.microsoft.com/office/powerpoint/2010/main" val="4076958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8C402-7938-A846-A4E5-1555A4B81D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4E3610-98FA-A741-82CE-76A44F0E2E2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B9A7C7-4713-7740-8D54-FE261D438678}"/>
              </a:ext>
            </a:extLst>
          </p:cNvPr>
          <p:cNvSpPr>
            <a:spLocks noGrp="1"/>
          </p:cNvSpPr>
          <p:nvPr>
            <p:ph type="dt" sz="half" idx="10"/>
          </p:nvPr>
        </p:nvSpPr>
        <p:spPr/>
        <p:txBody>
          <a:bodyPr/>
          <a:lstStyle/>
          <a:p>
            <a:fld id="{0FD4D281-CF47-B643-A6D3-9576456333C9}" type="datetimeFigureOut">
              <a:rPr lang="en-US" smtClean="0"/>
              <a:t>9/13/18</a:t>
            </a:fld>
            <a:endParaRPr lang="en-US"/>
          </a:p>
        </p:txBody>
      </p:sp>
      <p:sp>
        <p:nvSpPr>
          <p:cNvPr id="5" name="Footer Placeholder 4">
            <a:extLst>
              <a:ext uri="{FF2B5EF4-FFF2-40B4-BE49-F238E27FC236}">
                <a16:creationId xmlns:a16="http://schemas.microsoft.com/office/drawing/2014/main" id="{08C7188B-1B3A-2441-9A14-4335D8492A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665F47-D451-1F45-B77A-FC1C3E8502BE}"/>
              </a:ext>
            </a:extLst>
          </p:cNvPr>
          <p:cNvSpPr>
            <a:spLocks noGrp="1"/>
          </p:cNvSpPr>
          <p:nvPr>
            <p:ph type="sldNum" sz="quarter" idx="12"/>
          </p:nvPr>
        </p:nvSpPr>
        <p:spPr/>
        <p:txBody>
          <a:bodyPr/>
          <a:lstStyle/>
          <a:p>
            <a:fld id="{15DFF0AF-DFD5-3E41-9DFD-2519C3841B26}" type="slidenum">
              <a:rPr lang="en-US" smtClean="0"/>
              <a:t>‹#›</a:t>
            </a:fld>
            <a:endParaRPr lang="en-US"/>
          </a:p>
        </p:txBody>
      </p:sp>
    </p:spTree>
    <p:extLst>
      <p:ext uri="{BB962C8B-B14F-4D97-AF65-F5344CB8AC3E}">
        <p14:creationId xmlns:p14="http://schemas.microsoft.com/office/powerpoint/2010/main" val="55241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E4D21-0BEF-8A4A-8852-15277B934C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FB3A29-B0CE-564A-839B-2AF830D0B6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22DBEED-3AE2-0749-A9F1-633F922ACD0B}"/>
              </a:ext>
            </a:extLst>
          </p:cNvPr>
          <p:cNvSpPr>
            <a:spLocks noGrp="1"/>
          </p:cNvSpPr>
          <p:nvPr>
            <p:ph type="dt" sz="half" idx="10"/>
          </p:nvPr>
        </p:nvSpPr>
        <p:spPr/>
        <p:txBody>
          <a:bodyPr/>
          <a:lstStyle/>
          <a:p>
            <a:fld id="{0FD4D281-CF47-B643-A6D3-9576456333C9}" type="datetimeFigureOut">
              <a:rPr lang="en-US" smtClean="0"/>
              <a:t>9/13/18</a:t>
            </a:fld>
            <a:endParaRPr lang="en-US"/>
          </a:p>
        </p:txBody>
      </p:sp>
      <p:sp>
        <p:nvSpPr>
          <p:cNvPr id="5" name="Footer Placeholder 4">
            <a:extLst>
              <a:ext uri="{FF2B5EF4-FFF2-40B4-BE49-F238E27FC236}">
                <a16:creationId xmlns:a16="http://schemas.microsoft.com/office/drawing/2014/main" id="{952BA918-9962-D14B-9726-23489BD4FB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AF06D2-4645-8C43-96C7-394E2D1308F6}"/>
              </a:ext>
            </a:extLst>
          </p:cNvPr>
          <p:cNvSpPr>
            <a:spLocks noGrp="1"/>
          </p:cNvSpPr>
          <p:nvPr>
            <p:ph type="sldNum" sz="quarter" idx="12"/>
          </p:nvPr>
        </p:nvSpPr>
        <p:spPr/>
        <p:txBody>
          <a:bodyPr/>
          <a:lstStyle/>
          <a:p>
            <a:fld id="{15DFF0AF-DFD5-3E41-9DFD-2519C3841B26}" type="slidenum">
              <a:rPr lang="en-US" smtClean="0"/>
              <a:t>‹#›</a:t>
            </a:fld>
            <a:endParaRPr lang="en-US"/>
          </a:p>
        </p:txBody>
      </p:sp>
    </p:spTree>
    <p:extLst>
      <p:ext uri="{BB962C8B-B14F-4D97-AF65-F5344CB8AC3E}">
        <p14:creationId xmlns:p14="http://schemas.microsoft.com/office/powerpoint/2010/main" val="3017923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AE4F-03A0-0140-BAF5-546EA52819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95EA10-C9B0-E04C-8FF9-A1D8C6B16BC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C95B87-5E15-884B-B0EC-6CD5C2E1D99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47DB24-EBDA-6A45-8264-5C99CA8140D0}"/>
              </a:ext>
            </a:extLst>
          </p:cNvPr>
          <p:cNvSpPr>
            <a:spLocks noGrp="1"/>
          </p:cNvSpPr>
          <p:nvPr>
            <p:ph type="dt" sz="half" idx="10"/>
          </p:nvPr>
        </p:nvSpPr>
        <p:spPr/>
        <p:txBody>
          <a:bodyPr/>
          <a:lstStyle/>
          <a:p>
            <a:fld id="{0FD4D281-CF47-B643-A6D3-9576456333C9}" type="datetimeFigureOut">
              <a:rPr lang="en-US" smtClean="0"/>
              <a:t>9/13/18</a:t>
            </a:fld>
            <a:endParaRPr lang="en-US"/>
          </a:p>
        </p:txBody>
      </p:sp>
      <p:sp>
        <p:nvSpPr>
          <p:cNvPr id="6" name="Footer Placeholder 5">
            <a:extLst>
              <a:ext uri="{FF2B5EF4-FFF2-40B4-BE49-F238E27FC236}">
                <a16:creationId xmlns:a16="http://schemas.microsoft.com/office/drawing/2014/main" id="{6DCE571B-1160-424E-B1F2-5DBF66790C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943133-4332-0E4F-874A-60415E3EFDE5}"/>
              </a:ext>
            </a:extLst>
          </p:cNvPr>
          <p:cNvSpPr>
            <a:spLocks noGrp="1"/>
          </p:cNvSpPr>
          <p:nvPr>
            <p:ph type="sldNum" sz="quarter" idx="12"/>
          </p:nvPr>
        </p:nvSpPr>
        <p:spPr/>
        <p:txBody>
          <a:bodyPr/>
          <a:lstStyle/>
          <a:p>
            <a:fld id="{15DFF0AF-DFD5-3E41-9DFD-2519C3841B26}" type="slidenum">
              <a:rPr lang="en-US" smtClean="0"/>
              <a:t>‹#›</a:t>
            </a:fld>
            <a:endParaRPr lang="en-US"/>
          </a:p>
        </p:txBody>
      </p:sp>
    </p:spTree>
    <p:extLst>
      <p:ext uri="{BB962C8B-B14F-4D97-AF65-F5344CB8AC3E}">
        <p14:creationId xmlns:p14="http://schemas.microsoft.com/office/powerpoint/2010/main" val="2244355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F2885-B108-E04F-ACA2-1FFE333531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5FF2B5-4980-E34A-B92F-1282262CC8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F7FDBE0-BB57-6B4C-AAB1-347AD4F3B8E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F2FD61-C6CF-6D4D-9C15-459AD9B872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4B49397-D48B-A848-879B-A0D511AD9AB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7B3BAF-27A5-474A-B746-FE5721AFF10E}"/>
              </a:ext>
            </a:extLst>
          </p:cNvPr>
          <p:cNvSpPr>
            <a:spLocks noGrp="1"/>
          </p:cNvSpPr>
          <p:nvPr>
            <p:ph type="dt" sz="half" idx="10"/>
          </p:nvPr>
        </p:nvSpPr>
        <p:spPr/>
        <p:txBody>
          <a:bodyPr/>
          <a:lstStyle/>
          <a:p>
            <a:fld id="{0FD4D281-CF47-B643-A6D3-9576456333C9}" type="datetimeFigureOut">
              <a:rPr lang="en-US" smtClean="0"/>
              <a:t>9/13/18</a:t>
            </a:fld>
            <a:endParaRPr lang="en-US"/>
          </a:p>
        </p:txBody>
      </p:sp>
      <p:sp>
        <p:nvSpPr>
          <p:cNvPr id="8" name="Footer Placeholder 7">
            <a:extLst>
              <a:ext uri="{FF2B5EF4-FFF2-40B4-BE49-F238E27FC236}">
                <a16:creationId xmlns:a16="http://schemas.microsoft.com/office/drawing/2014/main" id="{0B36A55E-D04F-E641-B3EA-4EF7F6898F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56154B1-2281-BC49-89A6-03CDA5058145}"/>
              </a:ext>
            </a:extLst>
          </p:cNvPr>
          <p:cNvSpPr>
            <a:spLocks noGrp="1"/>
          </p:cNvSpPr>
          <p:nvPr>
            <p:ph type="sldNum" sz="quarter" idx="12"/>
          </p:nvPr>
        </p:nvSpPr>
        <p:spPr/>
        <p:txBody>
          <a:bodyPr/>
          <a:lstStyle/>
          <a:p>
            <a:fld id="{15DFF0AF-DFD5-3E41-9DFD-2519C3841B26}" type="slidenum">
              <a:rPr lang="en-US" smtClean="0"/>
              <a:t>‹#›</a:t>
            </a:fld>
            <a:endParaRPr lang="en-US"/>
          </a:p>
        </p:txBody>
      </p:sp>
    </p:spTree>
    <p:extLst>
      <p:ext uri="{BB962C8B-B14F-4D97-AF65-F5344CB8AC3E}">
        <p14:creationId xmlns:p14="http://schemas.microsoft.com/office/powerpoint/2010/main" val="293710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178BA-5755-BC44-BA35-189837E034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8BE5A7-C689-2146-B595-216DAB5B03CF}"/>
              </a:ext>
            </a:extLst>
          </p:cNvPr>
          <p:cNvSpPr>
            <a:spLocks noGrp="1"/>
          </p:cNvSpPr>
          <p:nvPr>
            <p:ph type="dt" sz="half" idx="10"/>
          </p:nvPr>
        </p:nvSpPr>
        <p:spPr/>
        <p:txBody>
          <a:bodyPr/>
          <a:lstStyle/>
          <a:p>
            <a:fld id="{0FD4D281-CF47-B643-A6D3-9576456333C9}" type="datetimeFigureOut">
              <a:rPr lang="en-US" smtClean="0"/>
              <a:t>9/13/18</a:t>
            </a:fld>
            <a:endParaRPr lang="en-US"/>
          </a:p>
        </p:txBody>
      </p:sp>
      <p:sp>
        <p:nvSpPr>
          <p:cNvPr id="4" name="Footer Placeholder 3">
            <a:extLst>
              <a:ext uri="{FF2B5EF4-FFF2-40B4-BE49-F238E27FC236}">
                <a16:creationId xmlns:a16="http://schemas.microsoft.com/office/drawing/2014/main" id="{D83062E2-92AA-0C45-9849-287AC09476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FE29BA-76D2-494A-89EE-A65AC57412AB}"/>
              </a:ext>
            </a:extLst>
          </p:cNvPr>
          <p:cNvSpPr>
            <a:spLocks noGrp="1"/>
          </p:cNvSpPr>
          <p:nvPr>
            <p:ph type="sldNum" sz="quarter" idx="12"/>
          </p:nvPr>
        </p:nvSpPr>
        <p:spPr/>
        <p:txBody>
          <a:bodyPr/>
          <a:lstStyle/>
          <a:p>
            <a:fld id="{15DFF0AF-DFD5-3E41-9DFD-2519C3841B26}" type="slidenum">
              <a:rPr lang="en-US" smtClean="0"/>
              <a:t>‹#›</a:t>
            </a:fld>
            <a:endParaRPr lang="en-US"/>
          </a:p>
        </p:txBody>
      </p:sp>
    </p:spTree>
    <p:extLst>
      <p:ext uri="{BB962C8B-B14F-4D97-AF65-F5344CB8AC3E}">
        <p14:creationId xmlns:p14="http://schemas.microsoft.com/office/powerpoint/2010/main" val="2709792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A8CE5B-5E9A-FA45-BCF1-55FDEF8322E8}"/>
              </a:ext>
            </a:extLst>
          </p:cNvPr>
          <p:cNvSpPr>
            <a:spLocks noGrp="1"/>
          </p:cNvSpPr>
          <p:nvPr>
            <p:ph type="dt" sz="half" idx="10"/>
          </p:nvPr>
        </p:nvSpPr>
        <p:spPr/>
        <p:txBody>
          <a:bodyPr/>
          <a:lstStyle/>
          <a:p>
            <a:fld id="{0FD4D281-CF47-B643-A6D3-9576456333C9}" type="datetimeFigureOut">
              <a:rPr lang="en-US" smtClean="0"/>
              <a:t>9/13/18</a:t>
            </a:fld>
            <a:endParaRPr lang="en-US"/>
          </a:p>
        </p:txBody>
      </p:sp>
      <p:sp>
        <p:nvSpPr>
          <p:cNvPr id="3" name="Footer Placeholder 2">
            <a:extLst>
              <a:ext uri="{FF2B5EF4-FFF2-40B4-BE49-F238E27FC236}">
                <a16:creationId xmlns:a16="http://schemas.microsoft.com/office/drawing/2014/main" id="{909E821B-E301-AD4E-A4BB-8265B8E52A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439F8B-C267-FC40-B1AA-5AE826D00E4E}"/>
              </a:ext>
            </a:extLst>
          </p:cNvPr>
          <p:cNvSpPr>
            <a:spLocks noGrp="1"/>
          </p:cNvSpPr>
          <p:nvPr>
            <p:ph type="sldNum" sz="quarter" idx="12"/>
          </p:nvPr>
        </p:nvSpPr>
        <p:spPr/>
        <p:txBody>
          <a:bodyPr/>
          <a:lstStyle/>
          <a:p>
            <a:fld id="{15DFF0AF-DFD5-3E41-9DFD-2519C3841B26}" type="slidenum">
              <a:rPr lang="en-US" smtClean="0"/>
              <a:t>‹#›</a:t>
            </a:fld>
            <a:endParaRPr lang="en-US"/>
          </a:p>
        </p:txBody>
      </p:sp>
    </p:spTree>
    <p:extLst>
      <p:ext uri="{BB962C8B-B14F-4D97-AF65-F5344CB8AC3E}">
        <p14:creationId xmlns:p14="http://schemas.microsoft.com/office/powerpoint/2010/main" val="32852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E81E3-6DC6-D043-8B63-2CD8E95485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588C08-894D-1249-85A5-73D68983AC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322F3F-BB8F-4A48-A29B-8F04D8CA46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43FB7DD-E435-7847-92F2-41B016391D6C}"/>
              </a:ext>
            </a:extLst>
          </p:cNvPr>
          <p:cNvSpPr>
            <a:spLocks noGrp="1"/>
          </p:cNvSpPr>
          <p:nvPr>
            <p:ph type="dt" sz="half" idx="10"/>
          </p:nvPr>
        </p:nvSpPr>
        <p:spPr/>
        <p:txBody>
          <a:bodyPr/>
          <a:lstStyle/>
          <a:p>
            <a:fld id="{0FD4D281-CF47-B643-A6D3-9576456333C9}" type="datetimeFigureOut">
              <a:rPr lang="en-US" smtClean="0"/>
              <a:t>9/13/18</a:t>
            </a:fld>
            <a:endParaRPr lang="en-US"/>
          </a:p>
        </p:txBody>
      </p:sp>
      <p:sp>
        <p:nvSpPr>
          <p:cNvPr id="6" name="Footer Placeholder 5">
            <a:extLst>
              <a:ext uri="{FF2B5EF4-FFF2-40B4-BE49-F238E27FC236}">
                <a16:creationId xmlns:a16="http://schemas.microsoft.com/office/drawing/2014/main" id="{E51DBF0E-007A-C54C-B5EE-7899C5B109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31AEAD-3257-7649-A6EC-9F48F5A69B4B}"/>
              </a:ext>
            </a:extLst>
          </p:cNvPr>
          <p:cNvSpPr>
            <a:spLocks noGrp="1"/>
          </p:cNvSpPr>
          <p:nvPr>
            <p:ph type="sldNum" sz="quarter" idx="12"/>
          </p:nvPr>
        </p:nvSpPr>
        <p:spPr/>
        <p:txBody>
          <a:bodyPr/>
          <a:lstStyle/>
          <a:p>
            <a:fld id="{15DFF0AF-DFD5-3E41-9DFD-2519C3841B26}" type="slidenum">
              <a:rPr lang="en-US" smtClean="0"/>
              <a:t>‹#›</a:t>
            </a:fld>
            <a:endParaRPr lang="en-US"/>
          </a:p>
        </p:txBody>
      </p:sp>
    </p:spTree>
    <p:extLst>
      <p:ext uri="{BB962C8B-B14F-4D97-AF65-F5344CB8AC3E}">
        <p14:creationId xmlns:p14="http://schemas.microsoft.com/office/powerpoint/2010/main" val="3009384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62B91-4CB3-2E4D-BE43-83B3A09143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735503-2786-694D-9186-C237707755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2C4F99-ECC7-9340-A474-842ED0C92B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978F959-9E96-614B-9EDA-CF59589F0E06}"/>
              </a:ext>
            </a:extLst>
          </p:cNvPr>
          <p:cNvSpPr>
            <a:spLocks noGrp="1"/>
          </p:cNvSpPr>
          <p:nvPr>
            <p:ph type="dt" sz="half" idx="10"/>
          </p:nvPr>
        </p:nvSpPr>
        <p:spPr/>
        <p:txBody>
          <a:bodyPr/>
          <a:lstStyle/>
          <a:p>
            <a:fld id="{0FD4D281-CF47-B643-A6D3-9576456333C9}" type="datetimeFigureOut">
              <a:rPr lang="en-US" smtClean="0"/>
              <a:t>9/13/18</a:t>
            </a:fld>
            <a:endParaRPr lang="en-US"/>
          </a:p>
        </p:txBody>
      </p:sp>
      <p:sp>
        <p:nvSpPr>
          <p:cNvPr id="6" name="Footer Placeholder 5">
            <a:extLst>
              <a:ext uri="{FF2B5EF4-FFF2-40B4-BE49-F238E27FC236}">
                <a16:creationId xmlns:a16="http://schemas.microsoft.com/office/drawing/2014/main" id="{998EB94C-6CFA-E84C-A6B7-2A2BB07C6C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F41AA6-3619-AA4B-8718-8DCC8BA7BEAC}"/>
              </a:ext>
            </a:extLst>
          </p:cNvPr>
          <p:cNvSpPr>
            <a:spLocks noGrp="1"/>
          </p:cNvSpPr>
          <p:nvPr>
            <p:ph type="sldNum" sz="quarter" idx="12"/>
          </p:nvPr>
        </p:nvSpPr>
        <p:spPr/>
        <p:txBody>
          <a:bodyPr/>
          <a:lstStyle/>
          <a:p>
            <a:fld id="{15DFF0AF-DFD5-3E41-9DFD-2519C3841B26}" type="slidenum">
              <a:rPr lang="en-US" smtClean="0"/>
              <a:t>‹#›</a:t>
            </a:fld>
            <a:endParaRPr lang="en-US"/>
          </a:p>
        </p:txBody>
      </p:sp>
    </p:spTree>
    <p:extLst>
      <p:ext uri="{BB962C8B-B14F-4D97-AF65-F5344CB8AC3E}">
        <p14:creationId xmlns:p14="http://schemas.microsoft.com/office/powerpoint/2010/main" val="1849792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523743-6910-2147-BF2E-7BD795F233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B6B0D9-9B12-574B-A3DE-1BC9D1B1D7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F55063-FBCC-3D43-AEEF-98DA9D0645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D4D281-CF47-B643-A6D3-9576456333C9}" type="datetimeFigureOut">
              <a:rPr lang="en-US" smtClean="0"/>
              <a:t>9/13/18</a:t>
            </a:fld>
            <a:endParaRPr lang="en-US"/>
          </a:p>
        </p:txBody>
      </p:sp>
      <p:sp>
        <p:nvSpPr>
          <p:cNvPr id="5" name="Footer Placeholder 4">
            <a:extLst>
              <a:ext uri="{FF2B5EF4-FFF2-40B4-BE49-F238E27FC236}">
                <a16:creationId xmlns:a16="http://schemas.microsoft.com/office/drawing/2014/main" id="{4259450B-CE99-5343-A9D7-02B7FA130D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1B8C748-970F-8B4C-9755-C114521B99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DFF0AF-DFD5-3E41-9DFD-2519C3841B26}" type="slidenum">
              <a:rPr lang="en-US" smtClean="0"/>
              <a:t>‹#›</a:t>
            </a:fld>
            <a:endParaRPr lang="en-US"/>
          </a:p>
        </p:txBody>
      </p:sp>
    </p:spTree>
    <p:extLst>
      <p:ext uri="{BB962C8B-B14F-4D97-AF65-F5344CB8AC3E}">
        <p14:creationId xmlns:p14="http://schemas.microsoft.com/office/powerpoint/2010/main" val="1043380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mcgrawm@aaps.k12.mi.u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arietam.weebly.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quizlet.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school.aaps.k12.mi.u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my.hrw.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marietam.weebly.com/avancemos-1.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a:extLst>
              <a:ext uri="{FF2B5EF4-FFF2-40B4-BE49-F238E27FC236}">
                <a16:creationId xmlns:a16="http://schemas.microsoft.com/office/drawing/2014/main" id="{D0DF9E07-9700-CC4C-9B3E-142F40FF91E9}"/>
              </a:ext>
            </a:extLst>
          </p:cNvPr>
          <p:cNvSpPr>
            <a:spLocks noGrp="1"/>
          </p:cNvSpPr>
          <p:nvPr>
            <p:ph type="ctrTitle"/>
          </p:nvPr>
        </p:nvSpPr>
        <p:spPr/>
        <p:txBody>
          <a:bodyPr/>
          <a:lstStyle/>
          <a:p>
            <a:pPr eaLnBrk="1" hangingPunct="1"/>
            <a:r>
              <a:rPr lang="en-US" altLang="en-US">
                <a:latin typeface="Comic Sans MS" panose="030F0902030302020204" pitchFamily="66" charset="0"/>
                <a:ea typeface="ＭＳ Ｐゴシック" panose="020B0600070205080204" pitchFamily="34" charset="-128"/>
              </a:rPr>
              <a:t>Bienvenidos</a:t>
            </a:r>
          </a:p>
        </p:txBody>
      </p:sp>
      <p:sp>
        <p:nvSpPr>
          <p:cNvPr id="2051" name="Rectangle 3">
            <a:extLst>
              <a:ext uri="{FF2B5EF4-FFF2-40B4-BE49-F238E27FC236}">
                <a16:creationId xmlns:a16="http://schemas.microsoft.com/office/drawing/2014/main" id="{DD5ADDBC-1900-834D-B8B0-F050D96E0FB9}"/>
              </a:ext>
            </a:extLst>
          </p:cNvPr>
          <p:cNvSpPr>
            <a:spLocks noGrp="1" noChangeArrowheads="1"/>
          </p:cNvSpPr>
          <p:nvPr>
            <p:ph type="subTitle" idx="1"/>
          </p:nvPr>
        </p:nvSpPr>
        <p:spPr/>
        <p:txBody>
          <a:bodyPr rtlCol="0">
            <a:normAutofit/>
          </a:bodyPr>
          <a:lstStyle/>
          <a:p>
            <a:pPr>
              <a:defRPr/>
            </a:pPr>
            <a:r>
              <a:rPr lang="en-US" dirty="0">
                <a:latin typeface="Comic Sans MS" charset="0"/>
                <a:ea typeface="+mn-ea"/>
                <a:cs typeface="+mn-cs"/>
              </a:rPr>
              <a:t>Soy </a:t>
            </a:r>
            <a:r>
              <a:rPr lang="en-US" dirty="0" err="1">
                <a:latin typeface="Comic Sans MS" charset="0"/>
                <a:ea typeface="+mn-ea"/>
                <a:cs typeface="+mn-cs"/>
              </a:rPr>
              <a:t>Marieta</a:t>
            </a:r>
            <a:endParaRPr lang="en-US" dirty="0">
              <a:latin typeface="Comic Sans MS" charset="0"/>
              <a:ea typeface="+mn-ea"/>
              <a:cs typeface="+mn-cs"/>
            </a:endParaRPr>
          </a:p>
          <a:p>
            <a:pPr>
              <a:defRPr/>
            </a:pPr>
            <a:r>
              <a:rPr lang="en-US" dirty="0">
                <a:latin typeface="Comic Sans MS" charset="0"/>
                <a:ea typeface="+mn-ea"/>
                <a:cs typeface="+mn-cs"/>
              </a:rPr>
              <a:t>Spanish teacher</a:t>
            </a:r>
          </a:p>
          <a:p>
            <a:pPr>
              <a:defRPr/>
            </a:pPr>
            <a:r>
              <a:rPr lang="en-US" dirty="0">
                <a:latin typeface="Comic Sans MS" charset="0"/>
                <a:ea typeface="+mn-ea"/>
                <a:cs typeface="+mn-cs"/>
              </a:rPr>
              <a:t>Ann Arbor Open School</a:t>
            </a:r>
            <a:endParaRPr lang="en-US" dirty="0">
              <a:ea typeface="+mn-ea"/>
              <a:cs typeface="+mn-cs"/>
            </a:endParaRPr>
          </a:p>
        </p:txBody>
      </p:sp>
      <p:pic>
        <p:nvPicPr>
          <p:cNvPr id="14339" name="Picture 1" descr="images.jpg">
            <a:extLst>
              <a:ext uri="{FF2B5EF4-FFF2-40B4-BE49-F238E27FC236}">
                <a16:creationId xmlns:a16="http://schemas.microsoft.com/office/drawing/2014/main" id="{7AED8C2D-5807-1B4F-AD26-82B47654519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1905001"/>
            <a:ext cx="1593850" cy="225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2" descr="images.jpg">
            <a:extLst>
              <a:ext uri="{FF2B5EF4-FFF2-40B4-BE49-F238E27FC236}">
                <a16:creationId xmlns:a16="http://schemas.microsoft.com/office/drawing/2014/main" id="{26D43F5F-D099-E54C-B96B-21052F868A5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2819401"/>
            <a:ext cx="22860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5935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a:extLst>
              <a:ext uri="{FF2B5EF4-FFF2-40B4-BE49-F238E27FC236}">
                <a16:creationId xmlns:a16="http://schemas.microsoft.com/office/drawing/2014/main" id="{239172CA-1ED8-BB46-A20C-364A43863B9E}"/>
              </a:ext>
            </a:extLst>
          </p:cNvPr>
          <p:cNvSpPr>
            <a:spLocks noGrp="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Community</a:t>
            </a:r>
          </a:p>
        </p:txBody>
      </p:sp>
      <p:sp>
        <p:nvSpPr>
          <p:cNvPr id="44034" name="Rectangle 3">
            <a:extLst>
              <a:ext uri="{FF2B5EF4-FFF2-40B4-BE49-F238E27FC236}">
                <a16:creationId xmlns:a16="http://schemas.microsoft.com/office/drawing/2014/main" id="{190E5328-9E76-834E-91D0-2E468DAF6A9D}"/>
              </a:ext>
            </a:extLst>
          </p:cNvPr>
          <p:cNvSpPr>
            <a:spLocks noGrp="1"/>
          </p:cNvSpPr>
          <p:nvPr>
            <p:ph idx="1"/>
          </p:nvPr>
        </p:nvSpPr>
        <p:spPr/>
        <p:txBody>
          <a:bodyPr/>
          <a:lstStyle/>
          <a:p>
            <a:pPr marL="914400" lvl="2" indent="0">
              <a:buNone/>
            </a:pPr>
            <a:endParaRPr lang="en-US" altLang="en-US">
              <a:latin typeface="Comic Sans MS" panose="030F0902030302020204" pitchFamily="66" charset="0"/>
              <a:ea typeface="ＭＳ Ｐゴシック" panose="020B0600070205080204" pitchFamily="34" charset="-128"/>
            </a:endParaRPr>
          </a:p>
          <a:p>
            <a:pPr marL="914400" lvl="2" indent="0">
              <a:buNone/>
            </a:pPr>
            <a:r>
              <a:rPr lang="en-US" altLang="en-US">
                <a:latin typeface="Comic Sans MS" panose="030F0902030302020204" pitchFamily="66" charset="0"/>
                <a:ea typeface="ＭＳ Ｐゴシック" panose="020B0600070205080204" pitchFamily="34" charset="-128"/>
              </a:rPr>
              <a:t>If you have a special skill or knowledge regarding Spanish or countries where Spanish is spoken, and you would like to present or volunteer in our classroom, please let me know.</a:t>
            </a:r>
          </a:p>
        </p:txBody>
      </p:sp>
    </p:spTree>
    <p:extLst>
      <p:ext uri="{BB962C8B-B14F-4D97-AF65-F5344CB8AC3E}">
        <p14:creationId xmlns:p14="http://schemas.microsoft.com/office/powerpoint/2010/main" val="3786566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a:extLst>
              <a:ext uri="{FF2B5EF4-FFF2-40B4-BE49-F238E27FC236}">
                <a16:creationId xmlns:a16="http://schemas.microsoft.com/office/drawing/2014/main" id="{E2EE3DD7-19D4-524E-A5E8-FAE06EB833B3}"/>
              </a:ext>
            </a:extLst>
          </p:cNvPr>
          <p:cNvSpPr>
            <a:spLocks noGrp="1"/>
          </p:cNvSpPr>
          <p:nvPr>
            <p:ph type="title"/>
          </p:nvPr>
        </p:nvSpPr>
        <p:spPr/>
        <p:txBody>
          <a:bodyPr/>
          <a:lstStyle/>
          <a:p>
            <a:r>
              <a:rPr lang="en-US" altLang="en-US">
                <a:ea typeface="ＭＳ Ｐゴシック" panose="020B0600070205080204" pitchFamily="34" charset="-128"/>
              </a:rPr>
              <a:t>How to help your student at home:</a:t>
            </a:r>
          </a:p>
        </p:txBody>
      </p:sp>
      <p:sp>
        <p:nvSpPr>
          <p:cNvPr id="3" name="Content Placeholder 2">
            <a:extLst>
              <a:ext uri="{FF2B5EF4-FFF2-40B4-BE49-F238E27FC236}">
                <a16:creationId xmlns:a16="http://schemas.microsoft.com/office/drawing/2014/main" id="{1970841B-F626-094D-989D-CC497B01EE77}"/>
              </a:ext>
            </a:extLst>
          </p:cNvPr>
          <p:cNvSpPr>
            <a:spLocks noGrp="1"/>
          </p:cNvSpPr>
          <p:nvPr>
            <p:ph idx="1"/>
          </p:nvPr>
        </p:nvSpPr>
        <p:spPr/>
        <p:txBody>
          <a:bodyPr/>
          <a:lstStyle/>
          <a:p>
            <a:r>
              <a:rPr lang="en-US" altLang="en-US" sz="2000">
                <a:ea typeface="ＭＳ Ｐゴシック" panose="020B0600070205080204" pitchFamily="34" charset="-128"/>
              </a:rPr>
              <a:t>Talk about what your student is learning in Spanish class in order to review the vocabulary at home </a:t>
            </a:r>
          </a:p>
          <a:p>
            <a:r>
              <a:rPr lang="en-US" altLang="en-US" sz="2000">
                <a:ea typeface="ＭＳ Ｐゴシック" panose="020B0600070205080204" pitchFamily="34" charset="-128"/>
              </a:rPr>
              <a:t> Look over work that your student has brought home </a:t>
            </a:r>
          </a:p>
          <a:p>
            <a:r>
              <a:rPr lang="en-US" altLang="en-US" sz="2000">
                <a:ea typeface="ＭＳ Ｐゴシック" panose="020B0600070205080204" pitchFamily="34" charset="-128"/>
              </a:rPr>
              <a:t> Have your student teach the family what he or she has learned each week </a:t>
            </a:r>
          </a:p>
          <a:p>
            <a:r>
              <a:rPr lang="en-US" altLang="en-US" sz="2000">
                <a:ea typeface="ＭＳ Ｐゴシック" panose="020B0600070205080204" pitchFamily="34" charset="-128"/>
              </a:rPr>
              <a:t> Read a book together written by a Latino author </a:t>
            </a:r>
          </a:p>
          <a:p>
            <a:r>
              <a:rPr lang="en-US" altLang="en-US" sz="2000">
                <a:ea typeface="ＭＳ Ｐゴシック" panose="020B0600070205080204" pitchFamily="34" charset="-128"/>
              </a:rPr>
              <a:t>Start your dinner table conversation with ¿Cómo estás? </a:t>
            </a:r>
          </a:p>
          <a:p>
            <a:r>
              <a:rPr lang="en-US" altLang="en-US" sz="2000">
                <a:ea typeface="ＭＳ Ｐゴシック" panose="020B0600070205080204" pitchFamily="34" charset="-128"/>
              </a:rPr>
              <a:t>Check out the Spanish section of your local library or bookstore </a:t>
            </a:r>
          </a:p>
          <a:p>
            <a:r>
              <a:rPr lang="en-US" altLang="en-US" sz="2000">
                <a:ea typeface="ＭＳ Ｐゴシック" panose="020B0600070205080204" pitchFamily="34" charset="-128"/>
              </a:rPr>
              <a:t>See if an older sibling or neighbor has studied Spanish and wants to practice with your child </a:t>
            </a:r>
          </a:p>
          <a:p>
            <a:r>
              <a:rPr lang="en-US" altLang="en-US" sz="2000">
                <a:ea typeface="ＭＳ Ｐゴシック" panose="020B0600070205080204" pitchFamily="34" charset="-128"/>
              </a:rPr>
              <a:t>Watch your child’s favorite DVD and select the Spanish language track</a:t>
            </a:r>
          </a:p>
          <a:p>
            <a:r>
              <a:rPr lang="en-US" altLang="en-US" sz="2000">
                <a:ea typeface="ＭＳ Ｐゴシック" panose="020B0600070205080204" pitchFamily="34" charset="-128"/>
              </a:rPr>
              <a:t>Listen to a Spanish radio station in the car and see if either of you can identify phrases or words that you recognize</a:t>
            </a:r>
          </a:p>
        </p:txBody>
      </p:sp>
    </p:spTree>
    <p:extLst>
      <p:ext uri="{BB962C8B-B14F-4D97-AF65-F5344CB8AC3E}">
        <p14:creationId xmlns:p14="http://schemas.microsoft.com/office/powerpoint/2010/main" val="19224653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linds(horizontal)">
                                      <p:cBhvr>
                                        <p:cTn id="31" dur="500"/>
                                        <p:tgtEl>
                                          <p:spTgt spid="3">
                                            <p:txEl>
                                              <p:pRg st="5" end="5"/>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blinds(horizontal)">
                                      <p:cBhvr>
                                        <p:cTn id="40" dur="500"/>
                                        <p:tgtEl>
                                          <p:spTgt spid="3">
                                            <p:txEl>
                                              <p:pRg st="7" end="7"/>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6CBE855B-2A06-EF43-83FE-676797151E68}"/>
              </a:ext>
            </a:extLst>
          </p:cNvPr>
          <p:cNvSpPr>
            <a:spLocks noGrp="1"/>
          </p:cNvSpPr>
          <p:nvPr>
            <p:ph type="title"/>
          </p:nvPr>
        </p:nvSpPr>
        <p:spPr/>
        <p:txBody>
          <a:bodyPr/>
          <a:lstStyle/>
          <a:p>
            <a:pPr eaLnBrk="1" hangingPunct="1"/>
            <a:r>
              <a:rPr lang="en-US" altLang="en-US">
                <a:latin typeface="Comic Sans MS" panose="030F0902030302020204" pitchFamily="66" charset="0"/>
                <a:ea typeface="ＭＳ Ｐゴシック" panose="020B0600070205080204" pitchFamily="34" charset="-128"/>
              </a:rPr>
              <a:t>Contact information:</a:t>
            </a:r>
          </a:p>
        </p:txBody>
      </p:sp>
      <p:sp>
        <p:nvSpPr>
          <p:cNvPr id="16386" name="Rectangle 3">
            <a:extLst>
              <a:ext uri="{FF2B5EF4-FFF2-40B4-BE49-F238E27FC236}">
                <a16:creationId xmlns:a16="http://schemas.microsoft.com/office/drawing/2014/main" id="{EDDA1B6E-439A-9A41-B897-E15539193FAA}"/>
              </a:ext>
            </a:extLst>
          </p:cNvPr>
          <p:cNvSpPr>
            <a:spLocks noGrp="1"/>
          </p:cNvSpPr>
          <p:nvPr>
            <p:ph idx="1"/>
          </p:nvPr>
        </p:nvSpPr>
        <p:spPr/>
        <p:txBody>
          <a:bodyPr/>
          <a:lstStyle/>
          <a:p>
            <a:pPr eaLnBrk="1" hangingPunct="1"/>
            <a:r>
              <a:rPr lang="en-US" altLang="en-US">
                <a:latin typeface="Comic Sans MS" panose="030F0902030302020204" pitchFamily="66" charset="0"/>
                <a:ea typeface="ＭＳ Ｐゴシック" panose="020B0600070205080204" pitchFamily="34" charset="-128"/>
                <a:hlinkClick r:id="rId3"/>
              </a:rPr>
              <a:t>mcgrawm@aaps.k12.mi.us</a:t>
            </a:r>
            <a:endParaRPr lang="en-US" altLang="en-US">
              <a:latin typeface="Comic Sans MS" panose="030F0902030302020204" pitchFamily="66" charset="0"/>
              <a:ea typeface="ＭＳ Ｐゴシック" panose="020B0600070205080204" pitchFamily="34" charset="-128"/>
            </a:endParaRPr>
          </a:p>
        </p:txBody>
      </p:sp>
    </p:spTree>
    <p:extLst>
      <p:ext uri="{BB962C8B-B14F-4D97-AF65-F5344CB8AC3E}">
        <p14:creationId xmlns:p14="http://schemas.microsoft.com/office/powerpoint/2010/main" val="3534448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417A87F2-A9DF-1B42-AE8A-C6E0CD2D3997}"/>
              </a:ext>
            </a:extLst>
          </p:cNvPr>
          <p:cNvSpPr>
            <a:spLocks noGrp="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Class website </a:t>
            </a:r>
          </a:p>
        </p:txBody>
      </p:sp>
      <p:sp>
        <p:nvSpPr>
          <p:cNvPr id="18434" name="Rectangle 3">
            <a:extLst>
              <a:ext uri="{FF2B5EF4-FFF2-40B4-BE49-F238E27FC236}">
                <a16:creationId xmlns:a16="http://schemas.microsoft.com/office/drawing/2014/main" id="{BE0744B7-158B-A54E-8D0A-2CAA637857EB}"/>
              </a:ext>
            </a:extLst>
          </p:cNvPr>
          <p:cNvSpPr>
            <a:spLocks noGrp="1"/>
          </p:cNvSpPr>
          <p:nvPr>
            <p:ph idx="1"/>
          </p:nvPr>
        </p:nvSpPr>
        <p:spPr/>
        <p:txBody>
          <a:bodyPr/>
          <a:lstStyle/>
          <a:p>
            <a:pPr eaLnBrk="1" hangingPunct="1"/>
            <a:r>
              <a:rPr lang="en-US" altLang="en-US">
                <a:ea typeface="ＭＳ Ｐゴシック" panose="020B0600070205080204" pitchFamily="34" charset="-128"/>
                <a:hlinkClick r:id="rId3"/>
              </a:rPr>
              <a:t>www.marietam.weebly.com</a:t>
            </a:r>
            <a:endParaRPr lang="en-US" altLang="en-US">
              <a:ea typeface="ＭＳ Ｐゴシック" panose="020B0600070205080204" pitchFamily="34" charset="-128"/>
            </a:endParaRPr>
          </a:p>
        </p:txBody>
      </p:sp>
    </p:spTree>
    <p:extLst>
      <p:ext uri="{BB962C8B-B14F-4D97-AF65-F5344CB8AC3E}">
        <p14:creationId xmlns:p14="http://schemas.microsoft.com/office/powerpoint/2010/main" val="335475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a:extLst>
              <a:ext uri="{FF2B5EF4-FFF2-40B4-BE49-F238E27FC236}">
                <a16:creationId xmlns:a16="http://schemas.microsoft.com/office/drawing/2014/main" id="{DBCD5415-661F-484C-B285-387A2BF2CF58}"/>
              </a:ext>
            </a:extLst>
          </p:cNvPr>
          <p:cNvSpPr>
            <a:spLocks noGrp="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Homework policy</a:t>
            </a:r>
          </a:p>
        </p:txBody>
      </p:sp>
      <p:sp>
        <p:nvSpPr>
          <p:cNvPr id="40963" name="Rectangle 3">
            <a:extLst>
              <a:ext uri="{FF2B5EF4-FFF2-40B4-BE49-F238E27FC236}">
                <a16:creationId xmlns:a16="http://schemas.microsoft.com/office/drawing/2014/main" id="{B094B906-A4D2-1C42-B958-74F2752803BE}"/>
              </a:ext>
            </a:extLst>
          </p:cNvPr>
          <p:cNvSpPr>
            <a:spLocks noGrp="1" noChangeArrowheads="1"/>
          </p:cNvSpPr>
          <p:nvPr>
            <p:ph idx="1"/>
          </p:nvPr>
        </p:nvSpPr>
        <p:spPr/>
        <p:txBody>
          <a:bodyPr>
            <a:normAutofit/>
          </a:bodyPr>
          <a:lstStyle/>
          <a:p>
            <a:pPr eaLnBrk="1" hangingPunct="1">
              <a:buFontTx/>
              <a:buChar char="o"/>
              <a:defRPr/>
            </a:pPr>
            <a:r>
              <a:rPr lang="en-US" altLang="en-US" dirty="0">
                <a:latin typeface="Comic Sans MS" panose="030F0902030302020204" pitchFamily="66" charset="0"/>
                <a:ea typeface="ＭＳ Ｐゴシック" panose="020B0600070205080204" pitchFamily="34" charset="-128"/>
              </a:rPr>
              <a:t>Language is an accumulative knowledge, therefore I assign homework once or twice per week to reinforce what was done in class and also to provide additional practice. Students will be notified of assignments on the board and will be expected to write them down in their planner/notebook.</a:t>
            </a:r>
          </a:p>
          <a:p>
            <a:pPr eaLnBrk="1" hangingPunct="1">
              <a:buFontTx/>
              <a:buChar char="o"/>
              <a:defRPr/>
            </a:pPr>
            <a:r>
              <a:rPr lang="en-US" altLang="en-US" dirty="0">
                <a:latin typeface="Comic Sans MS" panose="030F0902030302020204" pitchFamily="66" charset="0"/>
                <a:ea typeface="ＭＳ Ｐゴシック" panose="020B0600070205080204" pitchFamily="34" charset="-128"/>
              </a:rPr>
              <a:t>I will create vocabulary sets for each lesson on </a:t>
            </a:r>
            <a:r>
              <a:rPr lang="en-US" altLang="en-US" dirty="0">
                <a:latin typeface="Comic Sans MS" panose="030F0902030302020204" pitchFamily="66" charset="0"/>
                <a:ea typeface="ＭＳ Ｐゴシック" panose="020B0600070205080204" pitchFamily="34" charset="-128"/>
                <a:hlinkClick r:id="rId3"/>
              </a:rPr>
              <a:t>www.quizlet.com</a:t>
            </a:r>
            <a:r>
              <a:rPr lang="en-US" altLang="en-US" dirty="0">
                <a:latin typeface="Comic Sans MS" panose="030F0902030302020204" pitchFamily="66" charset="0"/>
                <a:ea typeface="ＭＳ Ｐゴシック" panose="020B0600070205080204" pitchFamily="34" charset="-128"/>
              </a:rPr>
              <a:t> and post the link on my website for the students to study and practice.</a:t>
            </a:r>
          </a:p>
          <a:p>
            <a:pPr eaLnBrk="1" hangingPunct="1">
              <a:buFont typeface="Arial" panose="020B0604020202020204" pitchFamily="34" charset="0"/>
              <a:buNone/>
              <a:defRPr/>
            </a:pP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26243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a:extLst>
              <a:ext uri="{FF2B5EF4-FFF2-40B4-BE49-F238E27FC236}">
                <a16:creationId xmlns:a16="http://schemas.microsoft.com/office/drawing/2014/main" id="{6DD960FD-AF71-8F4A-A4AF-DB00FB2F2B1A}"/>
              </a:ext>
            </a:extLst>
          </p:cNvPr>
          <p:cNvSpPr>
            <a:spLocks noGrp="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Assignments:</a:t>
            </a:r>
          </a:p>
        </p:txBody>
      </p:sp>
      <p:sp>
        <p:nvSpPr>
          <p:cNvPr id="30722" name="Rectangle 3">
            <a:extLst>
              <a:ext uri="{FF2B5EF4-FFF2-40B4-BE49-F238E27FC236}">
                <a16:creationId xmlns:a16="http://schemas.microsoft.com/office/drawing/2014/main" id="{24D5F37F-2542-A946-A230-B442E2EFA919}"/>
              </a:ext>
            </a:extLst>
          </p:cNvPr>
          <p:cNvSpPr>
            <a:spLocks noGrp="1"/>
          </p:cNvSpPr>
          <p:nvPr>
            <p:ph idx="1"/>
          </p:nvPr>
        </p:nvSpPr>
        <p:spPr/>
        <p:txBody>
          <a:bodyPr/>
          <a:lstStyle/>
          <a:p>
            <a:pPr lvl="2" eaLnBrk="1" hangingPunct="1">
              <a:buFontTx/>
              <a:buChar char="o"/>
            </a:pPr>
            <a:r>
              <a:rPr lang="en-US" altLang="en-US">
                <a:latin typeface="Comic Sans MS" panose="030F0902030302020204" pitchFamily="66" charset="0"/>
                <a:ea typeface="ＭＳ Ｐゴシック" panose="020B0600070205080204" pitchFamily="34" charset="-128"/>
              </a:rPr>
              <a:t>IPAs, worksheets, dialogues, presentations, skits or songs, are some of the ways used to reinforce and test material.</a:t>
            </a:r>
          </a:p>
          <a:p>
            <a:pPr lvl="2" eaLnBrk="1" hangingPunct="1">
              <a:buFontTx/>
              <a:buChar char="o"/>
            </a:pPr>
            <a:r>
              <a:rPr lang="en-US" altLang="en-US">
                <a:latin typeface="Comic Sans MS" panose="030F0902030302020204" pitchFamily="66" charset="0"/>
                <a:ea typeface="ＭＳ Ｐゴシック" panose="020B0600070205080204" pitchFamily="34" charset="-128"/>
              </a:rPr>
              <a:t>Partner work is essential for practice in the target language.  </a:t>
            </a:r>
          </a:p>
          <a:p>
            <a:pPr eaLnBrk="1" hangingPunct="1">
              <a:buFontTx/>
              <a:buChar char="o"/>
            </a:pPr>
            <a:endParaRPr lang="en-US" altLang="en-US">
              <a:ea typeface="ＭＳ Ｐゴシック" panose="020B0600070205080204" pitchFamily="34" charset="-128"/>
            </a:endParaRPr>
          </a:p>
        </p:txBody>
      </p:sp>
    </p:spTree>
    <p:extLst>
      <p:ext uri="{BB962C8B-B14F-4D97-AF65-F5344CB8AC3E}">
        <p14:creationId xmlns:p14="http://schemas.microsoft.com/office/powerpoint/2010/main" val="1091186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a:extLst>
              <a:ext uri="{FF2B5EF4-FFF2-40B4-BE49-F238E27FC236}">
                <a16:creationId xmlns:a16="http://schemas.microsoft.com/office/drawing/2014/main" id="{7F190C8A-F792-E941-A9C1-448A7499D512}"/>
              </a:ext>
            </a:extLst>
          </p:cNvPr>
          <p:cNvSpPr>
            <a:spLocks noGrp="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Grading scale:</a:t>
            </a:r>
          </a:p>
        </p:txBody>
      </p:sp>
      <p:sp>
        <p:nvSpPr>
          <p:cNvPr id="32770" name="Rectangle 3">
            <a:extLst>
              <a:ext uri="{FF2B5EF4-FFF2-40B4-BE49-F238E27FC236}">
                <a16:creationId xmlns:a16="http://schemas.microsoft.com/office/drawing/2014/main" id="{44EA2D84-84DD-2640-86E8-38F34F383115}"/>
              </a:ext>
            </a:extLst>
          </p:cNvPr>
          <p:cNvSpPr>
            <a:spLocks noGrp="1"/>
          </p:cNvSpPr>
          <p:nvPr>
            <p:ph idx="1"/>
          </p:nvPr>
        </p:nvSpPr>
        <p:spPr/>
        <p:txBody>
          <a:bodyPr/>
          <a:lstStyle/>
          <a:p>
            <a:pPr lvl="2" eaLnBrk="1" hangingPunct="1">
              <a:lnSpc>
                <a:spcPct val="90000"/>
              </a:lnSpc>
            </a:pPr>
            <a:r>
              <a:rPr lang="en-US" altLang="en-US">
                <a:latin typeface="Comic Sans MS" panose="030F0902030302020204" pitchFamily="66" charset="0"/>
                <a:ea typeface="ＭＳ Ｐゴシック" panose="020B0600070205080204" pitchFamily="34" charset="-128"/>
              </a:rPr>
              <a:t>a.	Most assignments that students do will be assigned a point value.</a:t>
            </a:r>
          </a:p>
          <a:p>
            <a:pPr lvl="2" eaLnBrk="1" hangingPunct="1">
              <a:lnSpc>
                <a:spcPct val="90000"/>
              </a:lnSpc>
            </a:pPr>
            <a:r>
              <a:rPr lang="en-US" altLang="en-US">
                <a:latin typeface="Comic Sans MS" panose="030F0902030302020204" pitchFamily="66" charset="0"/>
                <a:ea typeface="ＭＳ Ｐゴシック" panose="020B0600070205080204" pitchFamily="34" charset="-128"/>
              </a:rPr>
              <a:t>b.	The grade is based on points from daily work, IPAs, homework and special projects</a:t>
            </a:r>
            <a:r>
              <a:rPr lang="en-US" altLang="en-US" b="1">
                <a:latin typeface="Comic Sans MS" panose="030F0902030302020204" pitchFamily="66" charset="0"/>
                <a:ea typeface="ＭＳ Ｐゴシック" panose="020B0600070205080204" pitchFamily="34" charset="-128"/>
              </a:rPr>
              <a:t>.</a:t>
            </a:r>
            <a:endParaRPr lang="en-US" altLang="en-US">
              <a:latin typeface="Comic Sans MS" panose="030F0902030302020204" pitchFamily="66" charset="0"/>
              <a:ea typeface="ＭＳ Ｐゴシック" panose="020B0600070205080204" pitchFamily="34" charset="-128"/>
            </a:endParaRPr>
          </a:p>
          <a:p>
            <a:pPr lvl="2" eaLnBrk="1" hangingPunct="1">
              <a:lnSpc>
                <a:spcPct val="90000"/>
              </a:lnSpc>
            </a:pPr>
            <a:r>
              <a:rPr lang="en-US" altLang="en-US">
                <a:latin typeface="Comic Sans MS" panose="030F0902030302020204" pitchFamily="66" charset="0"/>
                <a:ea typeface="ＭＳ Ｐゴシック" panose="020B0600070205080204" pitchFamily="34" charset="-128"/>
              </a:rPr>
              <a:t>c.	Your child’s grade will be posted in Power School. </a:t>
            </a:r>
            <a:r>
              <a:rPr lang="en-US" altLang="en-US">
                <a:solidFill>
                  <a:srgbClr val="0000FF"/>
                </a:solidFill>
                <a:latin typeface="Comic Sans MS" panose="030F0902030302020204" pitchFamily="66" charset="0"/>
                <a:ea typeface="ＭＳ Ｐゴシック" panose="020B0600070205080204" pitchFamily="34" charset="-128"/>
                <a:hlinkClick r:id="rId3"/>
              </a:rPr>
              <a:t>https://pschool.aaps.k12.mi.us/</a:t>
            </a:r>
            <a:endParaRPr lang="en-US" altLang="en-US">
              <a:latin typeface="Comic Sans MS" panose="030F0902030302020204" pitchFamily="66" charset="0"/>
              <a:ea typeface="ＭＳ Ｐゴシック" panose="020B0600070205080204" pitchFamily="34" charset="-128"/>
            </a:endParaRPr>
          </a:p>
          <a:p>
            <a:pPr eaLnBrk="1" hangingPunct="1">
              <a:lnSpc>
                <a:spcPct val="90000"/>
              </a:lnSpc>
            </a:pPr>
            <a:endParaRPr lang="en-US" altLang="en-US">
              <a:latin typeface="Comic Sans MS" panose="030F0902030302020204" pitchFamily="66" charset="0"/>
              <a:ea typeface="ＭＳ Ｐゴシック" panose="020B0600070205080204" pitchFamily="34" charset="-128"/>
            </a:endParaRPr>
          </a:p>
          <a:p>
            <a:pPr eaLnBrk="1" hangingPunct="1">
              <a:lnSpc>
                <a:spcPct val="90000"/>
              </a:lnSpc>
              <a:buFontTx/>
              <a:buNone/>
            </a:pPr>
            <a:endParaRPr lang="en-US" altLang="en-US">
              <a:ea typeface="ＭＳ Ｐゴシック" panose="020B0600070205080204" pitchFamily="34" charset="-128"/>
            </a:endParaRPr>
          </a:p>
        </p:txBody>
      </p:sp>
    </p:spTree>
    <p:extLst>
      <p:ext uri="{BB962C8B-B14F-4D97-AF65-F5344CB8AC3E}">
        <p14:creationId xmlns:p14="http://schemas.microsoft.com/office/powerpoint/2010/main" val="2660219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a:extLst>
              <a:ext uri="{FF2B5EF4-FFF2-40B4-BE49-F238E27FC236}">
                <a16:creationId xmlns:a16="http://schemas.microsoft.com/office/drawing/2014/main" id="{A0778F10-146E-F440-9E0C-A076BAD1D89B}"/>
              </a:ext>
            </a:extLst>
          </p:cNvPr>
          <p:cNvSpPr>
            <a:spLocks noGrp="1"/>
          </p:cNvSpPr>
          <p:nvPr>
            <p:ph type="title"/>
          </p:nvPr>
        </p:nvSpPr>
        <p:spPr/>
        <p:txBody>
          <a:bodyPr/>
          <a:lstStyle/>
          <a:p>
            <a:pPr eaLnBrk="1" hangingPunct="1"/>
            <a:r>
              <a:rPr lang="en-US" altLang="en-US">
                <a:latin typeface="Comic Sans MS" panose="030F0902030302020204" pitchFamily="66" charset="0"/>
                <a:ea typeface="ＭＳ Ｐゴシック" panose="020B0600070205080204" pitchFamily="34" charset="-128"/>
              </a:rPr>
              <a:t>Grading:</a:t>
            </a:r>
          </a:p>
        </p:txBody>
      </p:sp>
      <p:sp>
        <p:nvSpPr>
          <p:cNvPr id="34818" name="Rectangle 3">
            <a:extLst>
              <a:ext uri="{FF2B5EF4-FFF2-40B4-BE49-F238E27FC236}">
                <a16:creationId xmlns:a16="http://schemas.microsoft.com/office/drawing/2014/main" id="{CD1AC6C3-0590-644E-86AA-A56DA5CAF1C7}"/>
              </a:ext>
            </a:extLst>
          </p:cNvPr>
          <p:cNvSpPr>
            <a:spLocks noGrp="1"/>
          </p:cNvSpPr>
          <p:nvPr>
            <p:ph idx="1"/>
          </p:nvPr>
        </p:nvSpPr>
        <p:spPr/>
        <p:txBody>
          <a:bodyPr/>
          <a:lstStyle/>
          <a:p>
            <a:pPr lvl="1" eaLnBrk="1" hangingPunct="1">
              <a:buFont typeface="Wingdings" pitchFamily="2" charset="2"/>
              <a:buChar char="§"/>
            </a:pPr>
            <a:r>
              <a:rPr lang="en-US" altLang="en-US">
                <a:latin typeface="Comic Sans MS" panose="030F0902030302020204" pitchFamily="66" charset="0"/>
                <a:ea typeface="ＭＳ Ｐゴシック" panose="020B0600070205080204" pitchFamily="34" charset="-128"/>
              </a:rPr>
              <a:t>Homework</a:t>
            </a:r>
          </a:p>
          <a:p>
            <a:pPr lvl="1" eaLnBrk="1" hangingPunct="1">
              <a:buFont typeface="Wingdings" pitchFamily="2" charset="2"/>
              <a:buChar char="§"/>
            </a:pPr>
            <a:r>
              <a:rPr lang="en-US" altLang="en-US">
                <a:latin typeface="Comic Sans MS" panose="030F0902030302020204" pitchFamily="66" charset="0"/>
                <a:ea typeface="ＭＳ Ｐゴシック" panose="020B0600070205080204" pitchFamily="34" charset="-128"/>
              </a:rPr>
              <a:t>Class activities</a:t>
            </a:r>
          </a:p>
          <a:p>
            <a:pPr lvl="1" eaLnBrk="1" hangingPunct="1">
              <a:buFont typeface="Wingdings" pitchFamily="2" charset="2"/>
              <a:buChar char="§"/>
            </a:pPr>
            <a:r>
              <a:rPr lang="en-US" altLang="en-US">
                <a:latin typeface="Comic Sans MS" panose="030F0902030302020204" pitchFamily="66" charset="0"/>
                <a:ea typeface="ＭＳ Ｐゴシック" panose="020B0600070205080204" pitchFamily="34" charset="-128"/>
              </a:rPr>
              <a:t>IPAs </a:t>
            </a:r>
          </a:p>
          <a:p>
            <a:pPr lvl="2" eaLnBrk="1" hangingPunct="1">
              <a:buFont typeface="Wingdings" pitchFamily="2" charset="2"/>
              <a:buChar char="§"/>
            </a:pPr>
            <a:r>
              <a:rPr lang="en-US" altLang="en-US">
                <a:latin typeface="Comic Sans MS" panose="030F0902030302020204" pitchFamily="66" charset="0"/>
                <a:ea typeface="ＭＳ Ｐゴシック" panose="020B0600070205080204" pitchFamily="34" charset="-128"/>
              </a:rPr>
              <a:t>Interpretive</a:t>
            </a:r>
          </a:p>
          <a:p>
            <a:pPr lvl="2" eaLnBrk="1" hangingPunct="1">
              <a:buFont typeface="Wingdings" pitchFamily="2" charset="2"/>
              <a:buChar char="§"/>
            </a:pPr>
            <a:r>
              <a:rPr lang="en-US" altLang="en-US">
                <a:latin typeface="Comic Sans MS" panose="030F0902030302020204" pitchFamily="66" charset="0"/>
                <a:ea typeface="ＭＳ Ｐゴシック" panose="020B0600070205080204" pitchFamily="34" charset="-128"/>
              </a:rPr>
              <a:t>Interpersonal</a:t>
            </a:r>
          </a:p>
          <a:p>
            <a:pPr lvl="2" eaLnBrk="1" hangingPunct="1">
              <a:buFont typeface="Wingdings" pitchFamily="2" charset="2"/>
              <a:buChar char="§"/>
            </a:pPr>
            <a:r>
              <a:rPr lang="en-US" altLang="en-US">
                <a:latin typeface="Comic Sans MS" panose="030F0902030302020204" pitchFamily="66" charset="0"/>
                <a:ea typeface="ＭＳ Ｐゴシック" panose="020B0600070205080204" pitchFamily="34" charset="-128"/>
              </a:rPr>
              <a:t>Presentational</a:t>
            </a:r>
          </a:p>
          <a:p>
            <a:pPr lvl="1" eaLnBrk="1" hangingPunct="1">
              <a:buFont typeface="Wingdings" pitchFamily="2" charset="2"/>
              <a:buChar char="§"/>
            </a:pPr>
            <a:r>
              <a:rPr lang="en-US" altLang="en-US">
                <a:latin typeface="Comic Sans MS" panose="030F0902030302020204" pitchFamily="66" charset="0"/>
                <a:ea typeface="ＭＳ Ｐゴシック" panose="020B0600070205080204" pitchFamily="34" charset="-128"/>
              </a:rPr>
              <a:t>Projects</a:t>
            </a:r>
          </a:p>
          <a:p>
            <a:pPr lvl="1" eaLnBrk="1" hangingPunct="1">
              <a:buFont typeface="Wingdings" pitchFamily="2" charset="2"/>
              <a:buChar char="§"/>
            </a:pPr>
            <a:r>
              <a:rPr lang="en-US" altLang="en-US">
                <a:latin typeface="Comic Sans MS" panose="030F0902030302020204" pitchFamily="66" charset="0"/>
                <a:ea typeface="ＭＳ Ｐゴシック" panose="020B0600070205080204" pitchFamily="34" charset="-128"/>
              </a:rPr>
              <a:t>Final exam (IPA)</a:t>
            </a:r>
          </a:p>
        </p:txBody>
      </p:sp>
    </p:spTree>
    <p:extLst>
      <p:ext uri="{BB962C8B-B14F-4D97-AF65-F5344CB8AC3E}">
        <p14:creationId xmlns:p14="http://schemas.microsoft.com/office/powerpoint/2010/main" val="2795196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a:extLst>
              <a:ext uri="{FF2B5EF4-FFF2-40B4-BE49-F238E27FC236}">
                <a16:creationId xmlns:a16="http://schemas.microsoft.com/office/drawing/2014/main" id="{20D689FA-EC1F-0C45-AE45-27EC697960CE}"/>
              </a:ext>
            </a:extLst>
          </p:cNvPr>
          <p:cNvSpPr>
            <a:spLocks noGrp="1"/>
          </p:cNvSpPr>
          <p:nvPr>
            <p:ph type="title"/>
          </p:nvPr>
        </p:nvSpPr>
        <p:spPr/>
        <p:txBody>
          <a:bodyPr/>
          <a:lstStyle/>
          <a:p>
            <a:r>
              <a:rPr lang="en-US" altLang="en-US">
                <a:ea typeface="ＭＳ Ｐゴシック" panose="020B0600070205080204" pitchFamily="34" charset="-128"/>
              </a:rPr>
              <a:t>Report card</a:t>
            </a:r>
          </a:p>
        </p:txBody>
      </p:sp>
      <p:sp>
        <p:nvSpPr>
          <p:cNvPr id="49154" name="Content Placeholder 2">
            <a:extLst>
              <a:ext uri="{FF2B5EF4-FFF2-40B4-BE49-F238E27FC236}">
                <a16:creationId xmlns:a16="http://schemas.microsoft.com/office/drawing/2014/main" id="{DB036640-8963-2D4A-9317-BDC484489297}"/>
              </a:ext>
            </a:extLst>
          </p:cNvPr>
          <p:cNvSpPr>
            <a:spLocks noGrp="1"/>
          </p:cNvSpPr>
          <p:nvPr>
            <p:ph idx="1"/>
          </p:nvPr>
        </p:nvSpPr>
        <p:spPr/>
        <p:txBody>
          <a:bodyPr/>
          <a:lstStyle/>
          <a:p>
            <a:r>
              <a:rPr lang="en-US" altLang="en-US">
                <a:ea typeface="ＭＳ Ｐゴシック" panose="020B0600070205080204" pitchFamily="34" charset="-128"/>
              </a:rPr>
              <a:t>At the end of each quarter</a:t>
            </a:r>
          </a:p>
        </p:txBody>
      </p:sp>
    </p:spTree>
    <p:extLst>
      <p:ext uri="{BB962C8B-B14F-4D97-AF65-F5344CB8AC3E}">
        <p14:creationId xmlns:p14="http://schemas.microsoft.com/office/powerpoint/2010/main" val="1605427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id="{3F8467B6-DCA3-2A4F-99F5-3C2A867A7371}"/>
              </a:ext>
            </a:extLst>
          </p:cNvPr>
          <p:cNvSpPr>
            <a:spLocks noGrp="1"/>
          </p:cNvSpPr>
          <p:nvPr>
            <p:ph type="title"/>
          </p:nvPr>
        </p:nvSpPr>
        <p:spPr/>
        <p:txBody>
          <a:bodyPr/>
          <a:lstStyle/>
          <a:p>
            <a:pPr eaLnBrk="1" hangingPunct="1"/>
            <a:r>
              <a:rPr lang="en-US" altLang="en-US">
                <a:latin typeface="Comic Sans MS" panose="030F0902030302020204" pitchFamily="66" charset="0"/>
                <a:ea typeface="ＭＳ Ｐゴシック" panose="020B0600070205080204" pitchFamily="34" charset="-128"/>
              </a:rPr>
              <a:t>Materials for the class:</a:t>
            </a:r>
          </a:p>
        </p:txBody>
      </p:sp>
      <p:sp>
        <p:nvSpPr>
          <p:cNvPr id="36866" name="Rectangle 3">
            <a:extLst>
              <a:ext uri="{FF2B5EF4-FFF2-40B4-BE49-F238E27FC236}">
                <a16:creationId xmlns:a16="http://schemas.microsoft.com/office/drawing/2014/main" id="{EB2F7F6E-4D16-CE4E-9ED1-2D4437E43AA6}"/>
              </a:ext>
            </a:extLst>
          </p:cNvPr>
          <p:cNvSpPr>
            <a:spLocks noGrp="1"/>
          </p:cNvSpPr>
          <p:nvPr>
            <p:ph idx="1"/>
          </p:nvPr>
        </p:nvSpPr>
        <p:spPr>
          <a:xfrm>
            <a:off x="2362200" y="1828800"/>
            <a:ext cx="7772400" cy="4648200"/>
          </a:xfrm>
        </p:spPr>
        <p:txBody>
          <a:bodyPr/>
          <a:lstStyle/>
          <a:p>
            <a:pPr marL="609600" indent="-609600"/>
            <a:r>
              <a:rPr lang="en-US" altLang="en-US">
                <a:latin typeface="Comic Sans MS" panose="030F0902030302020204" pitchFamily="66" charset="0"/>
                <a:ea typeface="ＭＳ Ｐゴシック" panose="020B0600070205080204" pitchFamily="34" charset="-128"/>
              </a:rPr>
              <a:t>7th and 8th grade: </a:t>
            </a:r>
            <a:endParaRPr lang="en-US" altLang="en-US" i="1">
              <a:latin typeface="Comic Sans MS" panose="030F0902030302020204" pitchFamily="66" charset="0"/>
              <a:ea typeface="ＭＳ Ｐゴシック" panose="020B0600070205080204" pitchFamily="34" charset="-128"/>
            </a:endParaRPr>
          </a:p>
          <a:p>
            <a:pPr marL="990600" lvl="1" indent="-533400"/>
            <a:r>
              <a:rPr lang="en-US" altLang="en-US">
                <a:latin typeface="Comic Sans MS" panose="030F0902030302020204" pitchFamily="66" charset="0"/>
                <a:ea typeface="ＭＳ Ｐゴシック" panose="020B0600070205080204" pitchFamily="34" charset="-128"/>
              </a:rPr>
              <a:t>Handouts</a:t>
            </a:r>
          </a:p>
          <a:p>
            <a:pPr marL="990600" lvl="1" indent="-533400"/>
            <a:r>
              <a:rPr lang="en-US" altLang="en-US">
                <a:latin typeface="Comic Sans MS" panose="030F0902030302020204" pitchFamily="66" charset="0"/>
                <a:ea typeface="ＭＳ Ｐゴシック" panose="020B0600070205080204" pitchFamily="34" charset="-128"/>
              </a:rPr>
              <a:t>Binder with pockets/section and lined paper</a:t>
            </a:r>
          </a:p>
          <a:p>
            <a:pPr marL="990600" lvl="1" indent="-533400"/>
            <a:r>
              <a:rPr lang="en-US" altLang="en-US">
                <a:latin typeface="Comic Sans MS" panose="030F0902030302020204" pitchFamily="66" charset="0"/>
                <a:ea typeface="ＭＳ Ｐゴシック" panose="020B0600070205080204" pitchFamily="34" charset="-128"/>
              </a:rPr>
              <a:t>Pen or pencil</a:t>
            </a:r>
          </a:p>
          <a:p>
            <a:pPr marL="990600" lvl="1" indent="-533400"/>
            <a:r>
              <a:rPr lang="en-US" altLang="en-US">
                <a:latin typeface="Comic Sans MS" panose="030F0902030302020204" pitchFamily="66" charset="0"/>
                <a:ea typeface="ＭＳ Ｐゴシック" panose="020B0600070205080204" pitchFamily="34" charset="-128"/>
              </a:rPr>
              <a:t>On-line access of the textbook </a:t>
            </a:r>
            <a:r>
              <a:rPr lang="en-US" altLang="en-US" i="1">
                <a:latin typeface="Comic Sans MS" panose="030F0902030302020204" pitchFamily="66" charset="0"/>
                <a:ea typeface="ＭＳ Ｐゴシック" panose="020B0600070205080204" pitchFamily="34" charset="-128"/>
              </a:rPr>
              <a:t>Avancemos 1</a:t>
            </a:r>
            <a:r>
              <a:rPr lang="en-US" altLang="en-US">
                <a:latin typeface="Comic Sans MS" panose="030F0902030302020204" pitchFamily="66" charset="0"/>
                <a:ea typeface="ＭＳ Ｐゴシック" panose="020B0600070205080204" pitchFamily="34" charset="-128"/>
              </a:rPr>
              <a:t> and other materials (check </a:t>
            </a:r>
            <a:r>
              <a:rPr lang="en-US" altLang="en-US">
                <a:latin typeface="Comic Sans MS" panose="030F0902030302020204" pitchFamily="66" charset="0"/>
                <a:ea typeface="ＭＳ Ｐゴシック" panose="020B0600070205080204" pitchFamily="34" charset="-128"/>
                <a:hlinkClick r:id="rId3"/>
              </a:rPr>
              <a:t>http://my.hrw.com/</a:t>
            </a:r>
            <a:r>
              <a:rPr lang="en-US" altLang="en-US">
                <a:latin typeface="Comic Sans MS" panose="030F0902030302020204" pitchFamily="66" charset="0"/>
                <a:ea typeface="ＭＳ Ｐゴシック" panose="020B0600070205080204" pitchFamily="34" charset="-128"/>
              </a:rPr>
              <a:t> or go to my website on the page </a:t>
            </a:r>
            <a:r>
              <a:rPr lang="en-US" altLang="en-US" i="1">
                <a:latin typeface="Comic Sans MS" panose="030F0902030302020204" pitchFamily="66" charset="0"/>
                <a:ea typeface="ＭＳ Ｐゴシック" panose="020B0600070205080204" pitchFamily="34" charset="-128"/>
                <a:hlinkClick r:id="rId4"/>
              </a:rPr>
              <a:t>Avancemos 1</a:t>
            </a:r>
            <a:r>
              <a:rPr lang="en-US" altLang="en-US" i="1">
                <a:latin typeface="Comic Sans MS" panose="030F0902030302020204" pitchFamily="66" charset="0"/>
                <a:ea typeface="ＭＳ Ｐゴシック" panose="020B0600070205080204" pitchFamily="34" charset="-128"/>
              </a:rPr>
              <a:t> and click there to access this website)</a:t>
            </a:r>
            <a:endParaRPr lang="en-US" altLang="en-US">
              <a:latin typeface="Comic Sans MS" panose="030F0902030302020204" pitchFamily="66" charset="0"/>
              <a:ea typeface="ＭＳ Ｐゴシック" panose="020B0600070205080204" pitchFamily="34" charset="-128"/>
            </a:endParaRPr>
          </a:p>
          <a:p>
            <a:pPr marL="990600" lvl="1" indent="-533400">
              <a:buNone/>
            </a:pPr>
            <a:endParaRPr lang="en-US" altLang="en-US">
              <a:latin typeface="Comic Sans MS" panose="030F0902030302020204" pitchFamily="66" charset="0"/>
              <a:ea typeface="ＭＳ Ｐゴシック" panose="020B0600070205080204" pitchFamily="34" charset="-128"/>
            </a:endParaRPr>
          </a:p>
          <a:p>
            <a:pPr marL="990600" lvl="1" indent="-533400">
              <a:buNone/>
            </a:pPr>
            <a:endParaRPr lang="en-US" altLang="en-US">
              <a:latin typeface="Comic Sans MS" panose="030F0902030302020204" pitchFamily="66" charset="0"/>
              <a:ea typeface="ＭＳ Ｐゴシック" panose="020B0600070205080204" pitchFamily="34" charset="-128"/>
            </a:endParaRPr>
          </a:p>
        </p:txBody>
      </p:sp>
    </p:spTree>
    <p:extLst>
      <p:ext uri="{BB962C8B-B14F-4D97-AF65-F5344CB8AC3E}">
        <p14:creationId xmlns:p14="http://schemas.microsoft.com/office/powerpoint/2010/main" val="14375780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415</Words>
  <Application>Microsoft Macintosh PowerPoint</Application>
  <PresentationFormat>Widescreen</PresentationFormat>
  <Paragraphs>57</Paragraphs>
  <Slides>11</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ＭＳ Ｐゴシック</vt:lpstr>
      <vt:lpstr>Arial</vt:lpstr>
      <vt:lpstr>Calibri</vt:lpstr>
      <vt:lpstr>Calibri Light</vt:lpstr>
      <vt:lpstr>Comic Sans MS</vt:lpstr>
      <vt:lpstr>Wingdings</vt:lpstr>
      <vt:lpstr>Office Theme</vt:lpstr>
      <vt:lpstr>Bienvenidos</vt:lpstr>
      <vt:lpstr>Contact information:</vt:lpstr>
      <vt:lpstr>Class website </vt:lpstr>
      <vt:lpstr>Homework policy</vt:lpstr>
      <vt:lpstr>Assignments:</vt:lpstr>
      <vt:lpstr>Grading scale:</vt:lpstr>
      <vt:lpstr>Grading:</vt:lpstr>
      <vt:lpstr>Report card</vt:lpstr>
      <vt:lpstr>Materials for the class:</vt:lpstr>
      <vt:lpstr>Community</vt:lpstr>
      <vt:lpstr>How to help your student at home: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cp:revision>
  <dcterms:created xsi:type="dcterms:W3CDTF">2018-09-14T01:30:20Z</dcterms:created>
  <dcterms:modified xsi:type="dcterms:W3CDTF">2018-09-14T01:32:52Z</dcterms:modified>
</cp:coreProperties>
</file>